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04" autoAdjust="0"/>
  </p:normalViewPr>
  <p:slideViewPr>
    <p:cSldViewPr snapToGrid="0">
      <p:cViewPr varScale="1">
        <p:scale>
          <a:sx n="113" d="100"/>
          <a:sy n="113" d="100"/>
        </p:scale>
        <p:origin x="-45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99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84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286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788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834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73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953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596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20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2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98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155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45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51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7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75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4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6BB5B6D-7870-4C46-85C2-5AC7B0CCA75B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B4CC7-E6E4-4F55-88AA-F5F2A999F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002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8AE3835C712CB7D9B86B8AFE4D4A9063CFA43B88F1B28AB406643B81475F9095472F1CC1B72DFB6DBA5EE0AB192409E2ECC4ED38R6o2J" TargetMode="External"/><Relationship Id="rId3" Type="http://schemas.openxmlformats.org/officeDocument/2006/relationships/hyperlink" Target="consultantplus://offline/ref=8AE3835C712CB7D9B86B8AFE4D4A9063CDA63D8FF3B98AB406643B81475F9095472F1CC4B326AF38F700B9FB5A6F04E5F5D8ED3C7D1C1869R1oCJ" TargetMode="External"/><Relationship Id="rId7" Type="http://schemas.openxmlformats.org/officeDocument/2006/relationships/hyperlink" Target="consultantplus://offline/ref=8AE3835C712CB7D9B86B8AFE4D4A9063CEA33A8EF2B88AB406643B81475F9095472F1CC4B326AE3AF900B9FB5A6F04E5F5D8ED3C7D1C1869R1oCJ" TargetMode="External"/><Relationship Id="rId2" Type="http://schemas.openxmlformats.org/officeDocument/2006/relationships/hyperlink" Target="consultantplus://offline/ref=8AE3835C712CB7D9B86B8AFE4D4A9063CFA03B8BF4B88AB406643B81475F9095472F1CC4B326AF3FF600B9FB5A6F04E5F5D8ED3C7D1C1869R1oCJ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consultantplus://offline/ref=8AE3835C712CB7D9B86B8AFE4D4A9063CDA63F8DF4B88AB406643B81475F9095472F1CC4B326AE38FB00B9FB5A6F04E5F5D8ED3C7D1C1869R1oCJ" TargetMode="External"/><Relationship Id="rId5" Type="http://schemas.openxmlformats.org/officeDocument/2006/relationships/hyperlink" Target="consultantplus://offline/ref=8AE3835C712CB7D9B86B8AFE4D4A9063CDA63F8DF4B88AB406643B81475F9095472F1CC4B326AE38FD00B9FB5A6F04E5F5D8ED3C7D1C1869R1oCJ" TargetMode="External"/><Relationship Id="rId4" Type="http://schemas.openxmlformats.org/officeDocument/2006/relationships/hyperlink" Target="consultantplus://offline/ref=8AE3835C712CB7D9B86B8AFE4D4A9063CDA63F8DF4B88AB406643B81475F9095472F1CC4B326AE38FC00B9FB5A6F04E5F5D8ED3C7D1C1869R1oCJ" TargetMode="External"/><Relationship Id="rId9" Type="http://schemas.openxmlformats.org/officeDocument/2006/relationships/hyperlink" Target="consultantplus://offline/ref=8AE3835C712CB7D9B86B8AFE4D4A9063CDA53E82F7B28AB406643B81475F9095472F1CC4B326AF3DFD00B9FB5A6F04E5F5D8ED3C7D1C1869R1oCJ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4633" cy="779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401" y="77592"/>
            <a:ext cx="9404723" cy="983457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граждан, имеющих право на получение бесплатной юридической помощи</a:t>
            </a:r>
            <a:endParaRPr lang="ru-RU" sz="2800" b="1" dirty="0">
              <a:solidFill>
                <a:schemeClr val="bg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397" y="966158"/>
            <a:ext cx="5279366" cy="5891842"/>
          </a:xfrm>
        </p:spPr>
        <p:txBody>
          <a:bodyPr>
            <a:noAutofit/>
          </a:bodyPr>
          <a:lstStyle/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Право на получение всех видов бесплатной юридической помощи, предусмотренных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статьей 6 настоящего Федерального закона, в рамках государственной системы бесплатной юридической помощи имеют следующие категории граждан: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граждане, среднедушевой доход семей которых ниже величины прожиточного минимума, установленного в субъекте Российской Федерации в соответствии с законодательством Российской Федерации, либо одиноко проживающие граждане, доходы которых ниже величины прожиточного минимума (далее - малоимущие граждане);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инвалиды I и II группы;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ветераны Великой Отечественной войны, Герои Российской Федерации, Герои Советского Союза, Герои Социалистического Труда, Герои Труда Российской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ред. Федерального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закона от 28.12.2013 N 397-ФЗ)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дети-инвалиды, дети-сироты, дети, оставшиеся без попечения родителей, лица из числа детей-сирот и детей, оставшихся без попечения родителей, а также их законные представители и представители, если они обращаются за оказанием бесплатной юридической помощи по вопросам, связанным с обеспечением и защитой прав и законных интересов таких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ред. Федерального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закона от 02.07.2013 N 167-ФЗ)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4.1) лица, желающие принять на воспитание в свою семью ребенка, оставшегося без попечения родителей, если они обращаются за оказанием бесплатной юридической помощи по вопросам, связанным с устройством ребенка на воспитание в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семью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4.1 введен Федеральным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законом от 02.07.2013 N 167-ФЗ)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4.2) усыновители, если они обращаются за оказанием бесплатной юридической помощи по вопросам, связанным с обеспечением и защитой прав и законных интересов усыновленных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4.2 введен Федеральным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законом от 02.07.2013 N 167-ФЗ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)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граждане пожилого возраста и инвалиды, проживающие в организациях социального обслуживания, предоставляющих социальные услуги в стационарной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 в ред. Федерального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закона от 28.11.2015 N 358-ФЗ)</a:t>
            </a:r>
          </a:p>
          <a:p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54493" y="966158"/>
            <a:ext cx="5214790" cy="6383547"/>
          </a:xfrm>
        </p:spPr>
        <p:txBody>
          <a:bodyPr>
            <a:normAutofit fontScale="25000" lnSpcReduction="20000"/>
          </a:bodyPr>
          <a:lstStyle/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несовершеннолетние, содержащиеся в учреждениях системы профилактики безнадзорности и правонарушений несовершеннолетних, и несовершеннолетние, отбывающие наказание в местах лишения свободы, а также их законные представители и представители, если они обращаются за оказанием бесплатной юридической помощи по вопросам, связанным с обеспечением и защитой прав и законных интересов таких несовершеннолетних (за исключением вопросов, связанных с оказанием юридической помощи в уголовном судопроизводстве);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граждане, имеющие право на бесплатную юридическую помощь в соответствии с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Законом Российской Федерации от 2 июля 1992 года N 3185-1 "О психиатрической помощи и гарантиях прав граждан при ее оказании";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граждане, признанные судом недееспособными, а также их законные представители, если они обращаются за оказанием бесплатной юридической помощи по вопросам, связанным с обеспечением и защитой прав и законных интересов таких граждан;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8.1) граждане, пострадавшие в результате чрезвычайной ситуации: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супруг (супруга), состоявший (состоявшая) в зарегистрированном браке с погибшим (умершим) на день гибели (смерти) в результате чрезвычайной ситуации;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дети погибшего (умершего) в результате чрезвычайной ситуации;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родители погибшего (умершего) в результате чрезвычайной ситуации;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лица, находившиеся на полном содержании погибшего (умершего) в результате чрезвычайной ситуации или получавшие от него помощь, которая была для них постоянным и основным источником средств к существованию, а также иные лица, признанные иждивенцами в порядке, установленном законодательством Российской Федерации;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граждане, здоровью которых причинен вред в результате чрезвычайной ситуации;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граждане, лишившиеся жилого помещения либо утратившие полностью или частично иное имущество либо документы в результате чрезвычайной ситуации;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 8.1 введен Федеральным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законом от 21.07.2014 N 271-ФЗ)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граждане, которым право на получение бесплатной юридической помощи в рамках государственной системы бесплатной юридической помощи предоставлено в соответствии с иными федеральными законами и законами субъектов Российской Федерации.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виде предоставляется помощь?</a:t>
            </a:r>
            <a:endParaRPr lang="ru-RU" sz="3200" dirty="0">
              <a:solidFill>
                <a:schemeClr val="bg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46112" y="1475117"/>
            <a:ext cx="4853540" cy="4781221"/>
          </a:xfrm>
        </p:spPr>
        <p:txBody>
          <a:bodyPr>
            <a:normAutofit/>
          </a:bodyPr>
          <a:lstStyle/>
          <a:p>
            <a:r>
              <a:rPr lang="ru-RU" dirty="0"/>
              <a:t>1) правового консультирования в устной и письменной форме;</a:t>
            </a:r>
          </a:p>
          <a:p>
            <a:r>
              <a:rPr lang="ru-RU" dirty="0"/>
              <a:t>2) составления заявлений, жалоб, ходатайств и других документов правового характера;</a:t>
            </a:r>
          </a:p>
          <a:p>
            <a:r>
              <a:rPr lang="ru-RU" dirty="0"/>
              <a:t>3) представления интересов гражданина в судах, государственных и муниципальных органах, организациях в случаях и в порядке, которые установлены настоящим Федеральным законом, другими федеральными законами и законами субъектов Российской Федерации.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54493" y="1552756"/>
            <a:ext cx="4396341" cy="4703582"/>
          </a:xfrm>
        </p:spPr>
        <p:txBody>
          <a:bodyPr>
            <a:normAutofit/>
          </a:bodyPr>
          <a:lstStyle/>
          <a:p>
            <a:r>
              <a:rPr lang="ru-RU" dirty="0" smtClean="0"/>
              <a:t>Бесплатная </a:t>
            </a:r>
            <a:r>
              <a:rPr lang="ru-RU" dirty="0"/>
              <a:t>юридическая помощь может оказываться в иных не запрещенных законодательством Российской Федерации видах.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6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Куда обращаться?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01388" y="1663761"/>
            <a:ext cx="4853105" cy="1579772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ru-RU" dirty="0" smtClean="0"/>
              <a:t>Прием (консультирование) ведет юрист Учреждения по предварительной записи 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ru-RU" dirty="0" smtClean="0"/>
              <a:t>по адресу</a:t>
            </a:r>
            <a:r>
              <a:rPr lang="en-US" dirty="0" smtClean="0"/>
              <a:t>:</a:t>
            </a:r>
            <a:r>
              <a:rPr lang="ru-RU" dirty="0" smtClean="0"/>
              <a:t> г. Тюмень, ул. Монтажников, д. 41 корпус 1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54493" y="3651979"/>
            <a:ext cx="4396341" cy="118744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Телефон для записи на консультацию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8 (3452) 56-00-26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83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документы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предоставить?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47638" y="2570672"/>
            <a:ext cx="6608703" cy="31335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Заявление об оказании бесплатной юридической помощи (ссылка на скачивание во вложении)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;</a:t>
            </a: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Документ, удостоверяющий личность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Документ, подтверждающий отнесение заявителя к одной из категории граждан, имеющих право на предоставление услуги</a:t>
            </a:r>
          </a:p>
        </p:txBody>
      </p:sp>
    </p:spTree>
    <p:extLst>
      <p:ext uri="{BB962C8B-B14F-4D97-AF65-F5344CB8AC3E}">
        <p14:creationId xmlns:p14="http://schemas.microsoft.com/office/powerpoint/2010/main" val="4611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796</Words>
  <Application>Microsoft Office PowerPoint</Application>
  <PresentationFormat>Произвольный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Ион</vt:lpstr>
      <vt:lpstr>Презентация PowerPoint</vt:lpstr>
      <vt:lpstr>Категории граждан, имеющих право на получение бесплатной юридической помощи</vt:lpstr>
      <vt:lpstr>В каком виде предоставляется помощь?</vt:lpstr>
      <vt:lpstr>Куда обращаться?</vt:lpstr>
      <vt:lpstr>Какие документы  необходимо предоставить?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Черных Елена Валерьевна</dc:creator>
  <cp:lastModifiedBy>Болотова Ольга Викторовна</cp:lastModifiedBy>
  <cp:revision>6</cp:revision>
  <dcterms:created xsi:type="dcterms:W3CDTF">2021-06-17T09:36:41Z</dcterms:created>
  <dcterms:modified xsi:type="dcterms:W3CDTF">2022-12-27T10:39:27Z</dcterms:modified>
</cp:coreProperties>
</file>